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9A3B-83EB-A744-AB0C-5A855A267D8B}" type="datetimeFigureOut">
              <a:rPr lang="en-US" smtClean="0"/>
              <a:t>24/07/2014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2C79-44FF-3C4C-BF49-B6E452D0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26" y="2130425"/>
            <a:ext cx="8518854" cy="1470025"/>
          </a:xfrm>
        </p:spPr>
        <p:txBody>
          <a:bodyPr>
            <a:normAutofit/>
          </a:bodyPr>
          <a:lstStyle/>
          <a:p>
            <a:r>
              <a:rPr lang="en-US" sz="3600" dirty="0"/>
              <a:t>draft-</a:t>
            </a:r>
            <a:r>
              <a:rPr lang="en-US" sz="3600" dirty="0" err="1"/>
              <a:t>ietf</a:t>
            </a:r>
            <a:r>
              <a:rPr lang="en-US" sz="3600" dirty="0"/>
              <a:t>-</a:t>
            </a:r>
            <a:r>
              <a:rPr lang="en-US" sz="3600" dirty="0" err="1"/>
              <a:t>sidr</a:t>
            </a:r>
            <a:r>
              <a:rPr lang="en-US" sz="3600" dirty="0"/>
              <a:t>-</a:t>
            </a:r>
            <a:r>
              <a:rPr lang="en-US" sz="3600" dirty="0" err="1"/>
              <a:t>rpki</a:t>
            </a:r>
            <a:r>
              <a:rPr lang="en-US" sz="3600" dirty="0"/>
              <a:t>-validation-reconsidered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86141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 G. Huston</a:t>
            </a:r>
          </a:p>
          <a:p>
            <a:r>
              <a:rPr lang="de-DE" dirty="0" smtClean="0"/>
              <a:t>G</a:t>
            </a:r>
            <a:r>
              <a:rPr lang="de-DE" dirty="0"/>
              <a:t>. </a:t>
            </a:r>
            <a:r>
              <a:rPr lang="de-DE" dirty="0" err="1" smtClean="0"/>
              <a:t>Michaelson</a:t>
            </a:r>
            <a:endParaRPr lang="de-DE" dirty="0" smtClean="0"/>
          </a:p>
          <a:p>
            <a:r>
              <a:rPr lang="de-DE" dirty="0" smtClean="0"/>
              <a:t>APNIC</a:t>
            </a:r>
            <a:endParaRPr lang="de-DE" dirty="0"/>
          </a:p>
          <a:p>
            <a:r>
              <a:rPr lang="en-US" dirty="0" smtClean="0"/>
              <a:t>C</a:t>
            </a:r>
            <a:r>
              <a:rPr lang="en-US" dirty="0"/>
              <a:t>. Martinez</a:t>
            </a:r>
          </a:p>
          <a:p>
            <a:r>
              <a:rPr lang="en-US" dirty="0" smtClean="0"/>
              <a:t>LACNIC</a:t>
            </a:r>
            <a:endParaRPr lang="en-US" dirty="0"/>
          </a:p>
          <a:p>
            <a:r>
              <a:rPr lang="nl-NL" dirty="0" smtClean="0"/>
              <a:t>T</a:t>
            </a:r>
            <a:r>
              <a:rPr lang="nl-NL" dirty="0"/>
              <a:t>. </a:t>
            </a:r>
            <a:r>
              <a:rPr lang="nl-NL" dirty="0" err="1"/>
              <a:t>Bruijnzeels</a:t>
            </a:r>
            <a:endParaRPr lang="nl-NL" dirty="0"/>
          </a:p>
          <a:p>
            <a:r>
              <a:rPr lang="nl-NL" dirty="0" smtClean="0"/>
              <a:t>RIPE </a:t>
            </a:r>
            <a:r>
              <a:rPr lang="nl-NL" dirty="0"/>
              <a:t>NCC</a:t>
            </a:r>
          </a:p>
          <a:p>
            <a:r>
              <a:rPr lang="pl-PL" dirty="0" smtClean="0"/>
              <a:t>A. Newton</a:t>
            </a:r>
          </a:p>
          <a:p>
            <a:r>
              <a:rPr lang="pl-PL" dirty="0" smtClean="0"/>
              <a:t>ARIN</a:t>
            </a:r>
          </a:p>
          <a:p>
            <a:r>
              <a:rPr lang="pl-PL" dirty="0" smtClean="0"/>
              <a:t>A. </a:t>
            </a:r>
            <a:r>
              <a:rPr lang="pl-PL" dirty="0" err="1" smtClean="0"/>
              <a:t>Aina</a:t>
            </a:r>
            <a:endParaRPr lang="pl-PL" dirty="0" smtClean="0"/>
          </a:p>
          <a:p>
            <a:r>
              <a:rPr lang="pl-PL" dirty="0" smtClean="0"/>
              <a:t>AFRINIC</a:t>
            </a:r>
            <a:endParaRPr lang="pl-PL" dirty="0"/>
          </a:p>
          <a:p>
            <a:r>
              <a:rPr lang="en-US" dirty="0"/>
              <a:t>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2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52" y="2764552"/>
            <a:ext cx="8282843" cy="33616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6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read the draft?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8329" y="2465782"/>
            <a:ext cx="939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93026" y="2470639"/>
            <a:ext cx="856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94288" y="5226637"/>
            <a:ext cx="109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iscuss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73079" y="366837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the draft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8156240">
            <a:off x="2938266" y="1417637"/>
            <a:ext cx="1371108" cy="8636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702109">
            <a:off x="4228706" y="1414487"/>
            <a:ext cx="1371108" cy="8636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594074">
            <a:off x="2067813" y="3994030"/>
            <a:ext cx="1914820" cy="346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156240">
            <a:off x="5041423" y="3253402"/>
            <a:ext cx="717947" cy="367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306057" y="4358718"/>
            <a:ext cx="953396" cy="367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7875" y="367953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 the following slides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3179899">
            <a:off x="6324729" y="3264153"/>
            <a:ext cx="717947" cy="367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156240">
            <a:off x="5679333" y="4524230"/>
            <a:ext cx="1300032" cy="279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24 at 2.0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45206"/>
            <a:ext cx="7543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1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054100"/>
            <a:ext cx="8242300" cy="474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2216158" y="3374145"/>
            <a:ext cx="5051579" cy="33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4884" y="4720741"/>
            <a:ext cx="8431365" cy="1219619"/>
          </a:xfrm>
          <a:custGeom>
            <a:avLst/>
            <a:gdLst>
              <a:gd name="connsiteX0" fmla="*/ 8325390 w 8431365"/>
              <a:gd name="connsiteY0" fmla="*/ 358843 h 1219619"/>
              <a:gd name="connsiteX1" fmla="*/ 6471023 w 8431365"/>
              <a:gd name="connsiteY1" fmla="*/ 21702 h 1219619"/>
              <a:gd name="connsiteX2" fmla="*/ 559523 w 8431365"/>
              <a:gd name="connsiteY2" fmla="*/ 156558 h 1219619"/>
              <a:gd name="connsiteX3" fmla="*/ 874203 w 8431365"/>
              <a:gd name="connsiteY3" fmla="*/ 1145504 h 1219619"/>
              <a:gd name="connsiteX4" fmla="*/ 6111388 w 8431365"/>
              <a:gd name="connsiteY4" fmla="*/ 1123028 h 1219619"/>
              <a:gd name="connsiteX5" fmla="*/ 8359106 w 8431365"/>
              <a:gd name="connsiteY5" fmla="*/ 920744 h 1219619"/>
              <a:gd name="connsiteX6" fmla="*/ 7920801 w 8431365"/>
              <a:gd name="connsiteY6" fmla="*/ 459985 h 121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1365" h="1219619">
                <a:moveTo>
                  <a:pt x="8325390" y="358843"/>
                </a:moveTo>
                <a:cubicBezTo>
                  <a:pt x="8045362" y="207129"/>
                  <a:pt x="6471023" y="21702"/>
                  <a:pt x="6471023" y="21702"/>
                </a:cubicBezTo>
                <a:cubicBezTo>
                  <a:pt x="5176712" y="-12012"/>
                  <a:pt x="1492326" y="-30742"/>
                  <a:pt x="559523" y="156558"/>
                </a:cubicBezTo>
                <a:cubicBezTo>
                  <a:pt x="-373280" y="343858"/>
                  <a:pt x="-51108" y="984426"/>
                  <a:pt x="874203" y="1145504"/>
                </a:cubicBezTo>
                <a:cubicBezTo>
                  <a:pt x="1799514" y="1306582"/>
                  <a:pt x="4863904" y="1160488"/>
                  <a:pt x="6111388" y="1123028"/>
                </a:cubicBezTo>
                <a:cubicBezTo>
                  <a:pt x="7358872" y="1085568"/>
                  <a:pt x="8057537" y="1031251"/>
                  <a:pt x="8359106" y="920744"/>
                </a:cubicBezTo>
                <a:cubicBezTo>
                  <a:pt x="8660675" y="810237"/>
                  <a:pt x="7920801" y="459985"/>
                  <a:pt x="7920801" y="4599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1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6300"/>
            <a:ext cx="7454900" cy="25654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74316" y="4604209"/>
            <a:ext cx="2152622" cy="1790223"/>
          </a:xfrm>
          <a:custGeom>
            <a:avLst/>
            <a:gdLst>
              <a:gd name="connsiteX0" fmla="*/ 0 w 2152622"/>
              <a:gd name="connsiteY0" fmla="*/ 1790223 h 1790223"/>
              <a:gd name="connsiteX1" fmla="*/ 831655 w 2152622"/>
              <a:gd name="connsiteY1" fmla="*/ 1329464 h 1790223"/>
              <a:gd name="connsiteX2" fmla="*/ 1966753 w 2152622"/>
              <a:gd name="connsiteY2" fmla="*/ 160710 h 1790223"/>
              <a:gd name="connsiteX3" fmla="*/ 1517210 w 2152622"/>
              <a:gd name="connsiteY3" fmla="*/ 306805 h 1790223"/>
              <a:gd name="connsiteX4" fmla="*/ 2112855 w 2152622"/>
              <a:gd name="connsiteY4" fmla="*/ 3378 h 1790223"/>
              <a:gd name="connsiteX5" fmla="*/ 2090378 w 2152622"/>
              <a:gd name="connsiteY5" fmla="*/ 542803 h 1790223"/>
              <a:gd name="connsiteX6" fmla="*/ 2034185 w 2152622"/>
              <a:gd name="connsiteY6" fmla="*/ 82044 h 179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622" h="1790223">
                <a:moveTo>
                  <a:pt x="0" y="1790223"/>
                </a:moveTo>
                <a:cubicBezTo>
                  <a:pt x="251931" y="1695636"/>
                  <a:pt x="503863" y="1601049"/>
                  <a:pt x="831655" y="1329464"/>
                </a:cubicBezTo>
                <a:cubicBezTo>
                  <a:pt x="1159447" y="1057878"/>
                  <a:pt x="1852494" y="331153"/>
                  <a:pt x="1966753" y="160710"/>
                </a:cubicBezTo>
                <a:cubicBezTo>
                  <a:pt x="2081012" y="-9733"/>
                  <a:pt x="1492860" y="333027"/>
                  <a:pt x="1517210" y="306805"/>
                </a:cubicBezTo>
                <a:cubicBezTo>
                  <a:pt x="1541560" y="280583"/>
                  <a:pt x="2017327" y="-35955"/>
                  <a:pt x="2112855" y="3378"/>
                </a:cubicBezTo>
                <a:cubicBezTo>
                  <a:pt x="2208383" y="42711"/>
                  <a:pt x="2103490" y="529692"/>
                  <a:pt x="2090378" y="542803"/>
                </a:cubicBezTo>
                <a:cubicBezTo>
                  <a:pt x="2077266" y="555914"/>
                  <a:pt x="2034185" y="82044"/>
                  <a:pt x="2034185" y="8204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8213" y="3697223"/>
            <a:ext cx="7340507" cy="696179"/>
          </a:xfrm>
          <a:custGeom>
            <a:avLst/>
            <a:gdLst>
              <a:gd name="connsiteX0" fmla="*/ 7434971 w 7616494"/>
              <a:gd name="connsiteY0" fmla="*/ 179893 h 696179"/>
              <a:gd name="connsiteX1" fmla="*/ 4524176 w 7616494"/>
              <a:gd name="connsiteY1" fmla="*/ 85 h 696179"/>
              <a:gd name="connsiteX2" fmla="*/ 2456275 w 7616494"/>
              <a:gd name="connsiteY2" fmla="*/ 157417 h 696179"/>
              <a:gd name="connsiteX3" fmla="*/ 219795 w 7616494"/>
              <a:gd name="connsiteY3" fmla="*/ 247321 h 696179"/>
              <a:gd name="connsiteX4" fmla="*/ 174840 w 7616494"/>
              <a:gd name="connsiteY4" fmla="*/ 651890 h 696179"/>
              <a:gd name="connsiteX5" fmla="*/ 1028973 w 7616494"/>
              <a:gd name="connsiteY5" fmla="*/ 685604 h 696179"/>
              <a:gd name="connsiteX6" fmla="*/ 2568660 w 7616494"/>
              <a:gd name="connsiteY6" fmla="*/ 651890 h 696179"/>
              <a:gd name="connsiteX7" fmla="*/ 2995727 w 7616494"/>
              <a:gd name="connsiteY7" fmla="*/ 483320 h 696179"/>
              <a:gd name="connsiteX8" fmla="*/ 7176483 w 7616494"/>
              <a:gd name="connsiteY8" fmla="*/ 438367 h 696179"/>
              <a:gd name="connsiteX9" fmla="*/ 7491164 w 7616494"/>
              <a:gd name="connsiteY9" fmla="*/ 56275 h 6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6494" h="696179">
                <a:moveTo>
                  <a:pt x="7434971" y="179893"/>
                </a:moveTo>
                <a:cubicBezTo>
                  <a:pt x="6394465" y="91862"/>
                  <a:pt x="5353959" y="3831"/>
                  <a:pt x="4524176" y="85"/>
                </a:cubicBezTo>
                <a:cubicBezTo>
                  <a:pt x="3694393" y="-3661"/>
                  <a:pt x="3173672" y="116211"/>
                  <a:pt x="2456275" y="157417"/>
                </a:cubicBezTo>
                <a:cubicBezTo>
                  <a:pt x="1738878" y="198623"/>
                  <a:pt x="600034" y="164909"/>
                  <a:pt x="219795" y="247321"/>
                </a:cubicBezTo>
                <a:cubicBezTo>
                  <a:pt x="-160444" y="329733"/>
                  <a:pt x="39977" y="578843"/>
                  <a:pt x="174840" y="651890"/>
                </a:cubicBezTo>
                <a:cubicBezTo>
                  <a:pt x="309703" y="724937"/>
                  <a:pt x="630003" y="685604"/>
                  <a:pt x="1028973" y="685604"/>
                </a:cubicBezTo>
                <a:cubicBezTo>
                  <a:pt x="1427943" y="685604"/>
                  <a:pt x="2240868" y="685604"/>
                  <a:pt x="2568660" y="651890"/>
                </a:cubicBezTo>
                <a:cubicBezTo>
                  <a:pt x="2896452" y="618176"/>
                  <a:pt x="2227757" y="518907"/>
                  <a:pt x="2995727" y="483320"/>
                </a:cubicBezTo>
                <a:cubicBezTo>
                  <a:pt x="3763697" y="447733"/>
                  <a:pt x="6427244" y="509541"/>
                  <a:pt x="7176483" y="438367"/>
                </a:cubicBezTo>
                <a:cubicBezTo>
                  <a:pt x="7925722" y="367193"/>
                  <a:pt x="7491164" y="56275"/>
                  <a:pt x="7491164" y="56275"/>
                </a:cubicBezTo>
              </a:path>
            </a:pathLst>
          </a:cu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4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1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8" y="384856"/>
            <a:ext cx="74422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8918" y="2562268"/>
            <a:ext cx="4439244" cy="33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4-07-24 at 2.1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6" y="3870103"/>
            <a:ext cx="7429500" cy="24765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34336" y="5012071"/>
            <a:ext cx="7616494" cy="696179"/>
          </a:xfrm>
          <a:custGeom>
            <a:avLst/>
            <a:gdLst>
              <a:gd name="connsiteX0" fmla="*/ 7434971 w 7616494"/>
              <a:gd name="connsiteY0" fmla="*/ 179893 h 696179"/>
              <a:gd name="connsiteX1" fmla="*/ 4524176 w 7616494"/>
              <a:gd name="connsiteY1" fmla="*/ 85 h 696179"/>
              <a:gd name="connsiteX2" fmla="*/ 2456275 w 7616494"/>
              <a:gd name="connsiteY2" fmla="*/ 157417 h 696179"/>
              <a:gd name="connsiteX3" fmla="*/ 219795 w 7616494"/>
              <a:gd name="connsiteY3" fmla="*/ 247321 h 696179"/>
              <a:gd name="connsiteX4" fmla="*/ 174840 w 7616494"/>
              <a:gd name="connsiteY4" fmla="*/ 651890 h 696179"/>
              <a:gd name="connsiteX5" fmla="*/ 1028973 w 7616494"/>
              <a:gd name="connsiteY5" fmla="*/ 685604 h 696179"/>
              <a:gd name="connsiteX6" fmla="*/ 2568660 w 7616494"/>
              <a:gd name="connsiteY6" fmla="*/ 651890 h 696179"/>
              <a:gd name="connsiteX7" fmla="*/ 2995727 w 7616494"/>
              <a:gd name="connsiteY7" fmla="*/ 483320 h 696179"/>
              <a:gd name="connsiteX8" fmla="*/ 7176483 w 7616494"/>
              <a:gd name="connsiteY8" fmla="*/ 438367 h 696179"/>
              <a:gd name="connsiteX9" fmla="*/ 7491164 w 7616494"/>
              <a:gd name="connsiteY9" fmla="*/ 56275 h 6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6494" h="696179">
                <a:moveTo>
                  <a:pt x="7434971" y="179893"/>
                </a:moveTo>
                <a:cubicBezTo>
                  <a:pt x="6394465" y="91862"/>
                  <a:pt x="5353959" y="3831"/>
                  <a:pt x="4524176" y="85"/>
                </a:cubicBezTo>
                <a:cubicBezTo>
                  <a:pt x="3694393" y="-3661"/>
                  <a:pt x="3173672" y="116211"/>
                  <a:pt x="2456275" y="157417"/>
                </a:cubicBezTo>
                <a:cubicBezTo>
                  <a:pt x="1738878" y="198623"/>
                  <a:pt x="600034" y="164909"/>
                  <a:pt x="219795" y="247321"/>
                </a:cubicBezTo>
                <a:cubicBezTo>
                  <a:pt x="-160444" y="329733"/>
                  <a:pt x="39977" y="578843"/>
                  <a:pt x="174840" y="651890"/>
                </a:cubicBezTo>
                <a:cubicBezTo>
                  <a:pt x="309703" y="724937"/>
                  <a:pt x="630003" y="685604"/>
                  <a:pt x="1028973" y="685604"/>
                </a:cubicBezTo>
                <a:cubicBezTo>
                  <a:pt x="1427943" y="685604"/>
                  <a:pt x="2240868" y="685604"/>
                  <a:pt x="2568660" y="651890"/>
                </a:cubicBezTo>
                <a:cubicBezTo>
                  <a:pt x="2896452" y="618176"/>
                  <a:pt x="2227757" y="518907"/>
                  <a:pt x="2995727" y="483320"/>
                </a:cubicBezTo>
                <a:cubicBezTo>
                  <a:pt x="3763697" y="447733"/>
                  <a:pt x="6427244" y="509541"/>
                  <a:pt x="7176483" y="438367"/>
                </a:cubicBezTo>
                <a:cubicBezTo>
                  <a:pt x="7925722" y="367193"/>
                  <a:pt x="7491164" y="56275"/>
                  <a:pt x="7491164" y="56275"/>
                </a:cubicBezTo>
              </a:path>
            </a:pathLst>
          </a:cu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0339" y="2809505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521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1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4" y="309024"/>
            <a:ext cx="7366000" cy="187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0339" y="1989131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6" name="Picture 5" descr="Screen Shot 2014-07-24 at 2.21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4" y="2641600"/>
            <a:ext cx="7607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2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42900"/>
            <a:ext cx="77089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4 at 2.3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58900"/>
            <a:ext cx="75311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6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</Words>
  <Application>Microsoft Macintosh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draft-ietf-sidr-rpki-validation-reconsidered</vt:lpstr>
      <vt:lpstr>Have you read the draft?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draft-ietf-sidr-rpki-validation-reconsidered</dc:title>
  <dc:creator>Geoff Huston</dc:creator>
  <cp:lastModifiedBy>Geoff Huston</cp:lastModifiedBy>
  <cp:revision>6</cp:revision>
  <dcterms:created xsi:type="dcterms:W3CDTF">2014-07-24T17:49:08Z</dcterms:created>
  <dcterms:modified xsi:type="dcterms:W3CDTF">2014-07-24T18:52:23Z</dcterms:modified>
</cp:coreProperties>
</file>